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윤고딕 Medium" panose="020B0600000101010101" charset="-127"/>
      <p:regular r:id="rId19"/>
    </p:embeddedFont>
    <p:embeddedFont>
      <p:font typeface="윤고딕" panose="020B0600000101010101" charset="-127"/>
      <p:regular r:id="rId20"/>
    </p:embeddedFont>
    <p:embeddedFont>
      <p:font typeface="윤고딕 Semi-Bold" panose="020B0600000101010101" charset="-127"/>
      <p:regular r:id="rId21"/>
    </p:embeddedFont>
    <p:embeddedFont>
      <p:font typeface="RoxboroughCF Bold" panose="020B0600000101010101" charset="0"/>
      <p:regular r:id="rId22"/>
    </p:embeddedFont>
    <p:embeddedFont>
      <p:font typeface="RoxboroughCF" panose="020B0600000101010101" charset="0"/>
      <p:regular r:id="rId23"/>
    </p:embeddedFont>
    <p:embeddedFont>
      <p:font typeface="윤고딕 Bold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50520"/>
            <a:ext cx="18288000" cy="6636480"/>
            <a:chOff x="0" y="0"/>
            <a:chExt cx="4816593" cy="1747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47879"/>
            </a:xfrm>
            <a:custGeom>
              <a:avLst/>
              <a:gdLst/>
              <a:ahLst/>
              <a:cxnLst/>
              <a:rect l="l" t="t" r="r" b="b"/>
              <a:pathLst>
                <a:path w="4816592" h="1747879">
                  <a:moveTo>
                    <a:pt x="0" y="0"/>
                  </a:moveTo>
                  <a:lnTo>
                    <a:pt x="4816592" y="0"/>
                  </a:lnTo>
                  <a:lnTo>
                    <a:pt x="4816592" y="1747879"/>
                  </a:lnTo>
                  <a:lnTo>
                    <a:pt x="0" y="174787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1824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0564" y="9191625"/>
            <a:ext cx="2049965" cy="61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333333"/>
                </a:solidFill>
                <a:ea typeface="윤고딕 Medium"/>
              </a:rPr>
              <a:t>전석일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7283" y="620294"/>
            <a:ext cx="12330901" cy="57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59"/>
              </a:lnSpc>
            </a:pPr>
            <a:r>
              <a:rPr lang="en-US" sz="16399" spc="-327">
                <a:solidFill>
                  <a:srgbClr val="333333"/>
                </a:solidFill>
                <a:ea typeface="RoxboroughCF"/>
              </a:rPr>
              <a:t>파이썬 </a:t>
            </a:r>
          </a:p>
          <a:p>
            <a:pPr algn="ctr">
              <a:lnSpc>
                <a:spcPts val="22959"/>
              </a:lnSpc>
            </a:pPr>
            <a:r>
              <a:rPr lang="en-US" sz="16399" spc="-327">
                <a:solidFill>
                  <a:srgbClr val="333333"/>
                </a:solidFill>
                <a:ea typeface="RoxboroughCF"/>
              </a:rPr>
              <a:t>중간고사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4996" y="9191625"/>
            <a:ext cx="4146377" cy="61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>
                <a:solidFill>
                  <a:srgbClr val="333333"/>
                </a:solidFill>
                <a:latin typeface="윤고딕 Medium"/>
                <a:ea typeface="윤고딕 Medium"/>
              </a:rPr>
              <a:t>2024-04-26(금)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645724"/>
            <a:ext cx="7199026" cy="8641276"/>
          </a:xfrm>
          <a:custGeom>
            <a:avLst/>
            <a:gdLst/>
            <a:ahLst/>
            <a:cxnLst/>
            <a:rect l="l" t="t" r="r" b="b"/>
            <a:pathLst>
              <a:path w="7199026" h="8641276">
                <a:moveTo>
                  <a:pt x="0" y="0"/>
                </a:moveTo>
                <a:lnTo>
                  <a:pt x="7199026" y="0"/>
                </a:lnTo>
                <a:lnTo>
                  <a:pt x="7199026" y="8641276"/>
                </a:lnTo>
                <a:lnTo>
                  <a:pt x="0" y="864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99026" y="1645724"/>
            <a:ext cx="11088974" cy="8600115"/>
          </a:xfrm>
          <a:custGeom>
            <a:avLst/>
            <a:gdLst/>
            <a:ahLst/>
            <a:cxnLst/>
            <a:rect l="l" t="t" r="r" b="b"/>
            <a:pathLst>
              <a:path w="11088974" h="8600115">
                <a:moveTo>
                  <a:pt x="0" y="0"/>
                </a:moveTo>
                <a:lnTo>
                  <a:pt x="11088974" y="0"/>
                </a:lnTo>
                <a:lnTo>
                  <a:pt x="11088974" y="8600116"/>
                </a:lnTo>
                <a:lnTo>
                  <a:pt x="0" y="8600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8640" y="-4415"/>
            <a:ext cx="6266613" cy="13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ea typeface="RoxboroughCF Bold"/>
              </a:rPr>
              <a:t>메인 함수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363335"/>
            <a:ext cx="8860106" cy="8923665"/>
          </a:xfrm>
          <a:custGeom>
            <a:avLst/>
            <a:gdLst/>
            <a:ahLst/>
            <a:cxnLst/>
            <a:rect l="l" t="t" r="r" b="b"/>
            <a:pathLst>
              <a:path w="8860106" h="8923665">
                <a:moveTo>
                  <a:pt x="0" y="0"/>
                </a:moveTo>
                <a:lnTo>
                  <a:pt x="8860106" y="0"/>
                </a:lnTo>
                <a:lnTo>
                  <a:pt x="8860106" y="8923665"/>
                </a:lnTo>
                <a:lnTo>
                  <a:pt x="0" y="892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0106" y="1363335"/>
            <a:ext cx="9248557" cy="5414881"/>
          </a:xfrm>
          <a:custGeom>
            <a:avLst/>
            <a:gdLst/>
            <a:ahLst/>
            <a:cxnLst/>
            <a:rect l="l" t="t" r="r" b="b"/>
            <a:pathLst>
              <a:path w="9248557" h="5414881">
                <a:moveTo>
                  <a:pt x="0" y="0"/>
                </a:moveTo>
                <a:lnTo>
                  <a:pt x="9248558" y="0"/>
                </a:lnTo>
                <a:lnTo>
                  <a:pt x="9248558" y="5414881"/>
                </a:lnTo>
                <a:lnTo>
                  <a:pt x="0" y="5414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8640" y="-4415"/>
            <a:ext cx="6266613" cy="13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ea typeface="RoxboroughCF Bold"/>
              </a:rPr>
              <a:t>메인 함수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7091" y="1936411"/>
            <a:ext cx="9119685" cy="6414178"/>
          </a:xfrm>
          <a:custGeom>
            <a:avLst/>
            <a:gdLst/>
            <a:ahLst/>
            <a:cxnLst/>
            <a:rect l="l" t="t" r="r" b="b"/>
            <a:pathLst>
              <a:path w="9119685" h="6414178">
                <a:moveTo>
                  <a:pt x="0" y="0"/>
                </a:moveTo>
                <a:lnTo>
                  <a:pt x="9119685" y="0"/>
                </a:lnTo>
                <a:lnTo>
                  <a:pt x="9119685" y="6414178"/>
                </a:lnTo>
                <a:lnTo>
                  <a:pt x="0" y="641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640" y="-4415"/>
            <a:ext cx="729516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게임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오버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화면</a:t>
            </a:r>
            <a:endParaRPr lang="en-US" sz="8026" dirty="0">
              <a:solidFill>
                <a:srgbClr val="000000"/>
              </a:solidFill>
              <a:ea typeface="RoxboroughCF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0607" y="5574165"/>
            <a:ext cx="2546785" cy="60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6"/>
              </a:lnSpc>
            </a:pPr>
            <a:r>
              <a:rPr lang="en-US" sz="3056">
                <a:solidFill>
                  <a:srgbClr val="000000"/>
                </a:solidFill>
                <a:ea typeface="윤고딕"/>
              </a:rPr>
              <a:t>감사합니다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879106"/>
            <a:chOff x="0" y="0"/>
            <a:chExt cx="4816593" cy="12850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85032"/>
            </a:xfrm>
            <a:custGeom>
              <a:avLst/>
              <a:gdLst/>
              <a:ahLst/>
              <a:cxnLst/>
              <a:rect l="l" t="t" r="r" b="b"/>
              <a:pathLst>
                <a:path w="4816592" h="1285032">
                  <a:moveTo>
                    <a:pt x="0" y="0"/>
                  </a:moveTo>
                  <a:lnTo>
                    <a:pt x="4816592" y="0"/>
                  </a:lnTo>
                  <a:lnTo>
                    <a:pt x="4816592" y="1285032"/>
                  </a:lnTo>
                  <a:lnTo>
                    <a:pt x="0" y="12850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16593" cy="1361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56666" y="3954175"/>
            <a:ext cx="6774667" cy="13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latin typeface="RoxboroughCF Bold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3102" y="2009287"/>
            <a:ext cx="12821796" cy="7552289"/>
          </a:xfrm>
          <a:custGeom>
            <a:avLst/>
            <a:gdLst/>
            <a:ahLst/>
            <a:cxnLst/>
            <a:rect l="l" t="t" r="r" b="b"/>
            <a:pathLst>
              <a:path w="12821796" h="7552289">
                <a:moveTo>
                  <a:pt x="0" y="0"/>
                </a:moveTo>
                <a:lnTo>
                  <a:pt x="12821796" y="0"/>
                </a:lnTo>
                <a:lnTo>
                  <a:pt x="12821796" y="7552289"/>
                </a:lnTo>
                <a:lnTo>
                  <a:pt x="0" y="7552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48829" y="265068"/>
            <a:ext cx="5665316" cy="13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latin typeface="RoxboroughCF Bold"/>
              </a:rPr>
              <a:t>About 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6294" y="1147569"/>
            <a:ext cx="8954440" cy="8216992"/>
          </a:xfrm>
          <a:custGeom>
            <a:avLst/>
            <a:gdLst/>
            <a:ahLst/>
            <a:cxnLst/>
            <a:rect l="l" t="t" r="r" b="b"/>
            <a:pathLst>
              <a:path w="8954440" h="8216992">
                <a:moveTo>
                  <a:pt x="0" y="0"/>
                </a:moveTo>
                <a:lnTo>
                  <a:pt x="8954440" y="0"/>
                </a:lnTo>
                <a:lnTo>
                  <a:pt x="8954440" y="8216992"/>
                </a:lnTo>
                <a:lnTo>
                  <a:pt x="0" y="8216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0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3322" y="59135"/>
            <a:ext cx="5797936" cy="195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0"/>
              </a:lnSpc>
            </a:pPr>
            <a:r>
              <a:rPr lang="en-US" sz="11421" spc="-228">
                <a:solidFill>
                  <a:srgbClr val="000000"/>
                </a:solidFill>
                <a:ea typeface="RoxboroughCF"/>
              </a:rPr>
              <a:t>클래스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7680" y="4206350"/>
            <a:ext cx="10190470" cy="4929536"/>
          </a:xfrm>
          <a:custGeom>
            <a:avLst/>
            <a:gdLst/>
            <a:ahLst/>
            <a:cxnLst/>
            <a:rect l="l" t="t" r="r" b="b"/>
            <a:pathLst>
              <a:path w="10190470" h="4929536">
                <a:moveTo>
                  <a:pt x="0" y="0"/>
                </a:moveTo>
                <a:lnTo>
                  <a:pt x="10190470" y="0"/>
                </a:lnTo>
                <a:lnTo>
                  <a:pt x="10190470" y="4929537"/>
                </a:lnTo>
                <a:lnTo>
                  <a:pt x="0" y="492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77680" y="702060"/>
            <a:ext cx="10190470" cy="2999923"/>
          </a:xfrm>
          <a:custGeom>
            <a:avLst/>
            <a:gdLst/>
            <a:ahLst/>
            <a:cxnLst/>
            <a:rect l="l" t="t" r="r" b="b"/>
            <a:pathLst>
              <a:path w="10190470" h="2999923">
                <a:moveTo>
                  <a:pt x="0" y="0"/>
                </a:moveTo>
                <a:lnTo>
                  <a:pt x="10190470" y="0"/>
                </a:lnTo>
                <a:lnTo>
                  <a:pt x="10190470" y="2999924"/>
                </a:lnTo>
                <a:lnTo>
                  <a:pt x="0" y="299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53" b="-38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3322" y="59135"/>
            <a:ext cx="4497836" cy="195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0"/>
              </a:lnSpc>
            </a:pPr>
            <a:r>
              <a:rPr lang="en-US" sz="11421" spc="-228">
                <a:solidFill>
                  <a:srgbClr val="000000"/>
                </a:solidFill>
                <a:ea typeface="RoxboroughCF"/>
              </a:rPr>
              <a:t>상속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3322" y="2811737"/>
            <a:ext cx="4497836" cy="1957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0"/>
              </a:lnSpc>
            </a:pPr>
            <a:r>
              <a:rPr lang="en-US" sz="11421" spc="-228">
                <a:solidFill>
                  <a:srgbClr val="000000"/>
                </a:solidFill>
                <a:ea typeface="RoxboroughCF"/>
              </a:rPr>
              <a:t>생성자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322" y="4588555"/>
            <a:ext cx="449783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-179">
                <a:solidFill>
                  <a:srgbClr val="000000"/>
                </a:solidFill>
                <a:latin typeface="RoxboroughCF"/>
              </a:rPr>
              <a:t>__init__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9290" y="3532620"/>
            <a:ext cx="9537486" cy="2051668"/>
          </a:xfrm>
          <a:custGeom>
            <a:avLst/>
            <a:gdLst/>
            <a:ahLst/>
            <a:cxnLst/>
            <a:rect l="l" t="t" r="r" b="b"/>
            <a:pathLst>
              <a:path w="9537486" h="2051668">
                <a:moveTo>
                  <a:pt x="0" y="0"/>
                </a:moveTo>
                <a:lnTo>
                  <a:pt x="9537486" y="0"/>
                </a:lnTo>
                <a:lnTo>
                  <a:pt x="9537486" y="2051669"/>
                </a:lnTo>
                <a:lnTo>
                  <a:pt x="0" y="2051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14700" y="3179210"/>
            <a:ext cx="7735446" cy="11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__name__은 .py파일에 이미 만들어져서 숨겨진 전역변수(글로벌 변수)이다.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640" y="-4415"/>
            <a:ext cx="6266613" cy="13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latin typeface="RoxboroughCF Bold"/>
              </a:rPr>
              <a:t>__name__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4700" y="4832766"/>
            <a:ext cx="7735446" cy="11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현재 파일의 이름을 가지고 있는 변수이다.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1446" y="1556456"/>
            <a:ext cx="8325329" cy="8730544"/>
          </a:xfrm>
          <a:custGeom>
            <a:avLst/>
            <a:gdLst/>
            <a:ahLst/>
            <a:cxnLst/>
            <a:rect l="l" t="t" r="r" b="b"/>
            <a:pathLst>
              <a:path w="8325329" h="8730544">
                <a:moveTo>
                  <a:pt x="0" y="0"/>
                </a:moveTo>
                <a:lnTo>
                  <a:pt x="8325330" y="0"/>
                </a:lnTo>
                <a:lnTo>
                  <a:pt x="8325330" y="8730544"/>
                </a:lnTo>
                <a:lnTo>
                  <a:pt x="0" y="873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72228" y="480975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</a:rPr>
              <a:t>5 : from all_class import *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640" y="-4415"/>
            <a:ext cx="706656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시작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출력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함수</a:t>
            </a:r>
            <a:endParaRPr lang="en-US" sz="8026" dirty="0">
              <a:solidFill>
                <a:srgbClr val="000000"/>
              </a:solidFill>
              <a:ea typeface="RoxboroughC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72228" y="1344285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11 : 파이 게임 초기화 명령어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72228" y="2206334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15 : 게임 화면 크기 설정(1280x720)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2228" y="3068384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18 : RGB값으로 화면 채우기(0,0,0)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2228" y="3930433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20 : 폰트명과 크기를 입력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2228" y="4792483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22 : 문자열 출력,볼드체,색상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2228" y="5654533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29 : 화면을 지속적으로 갱신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72228" y="6516582"/>
            <a:ext cx="7394169" cy="11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32 : 이벤트를 체크하고 동작시키는 함수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967" y="1925032"/>
            <a:ext cx="13294066" cy="7784437"/>
          </a:xfrm>
          <a:custGeom>
            <a:avLst/>
            <a:gdLst/>
            <a:ahLst/>
            <a:cxnLst/>
            <a:rect l="l" t="t" r="r" b="b"/>
            <a:pathLst>
              <a:path w="13294066" h="7784437">
                <a:moveTo>
                  <a:pt x="0" y="0"/>
                </a:moveTo>
                <a:lnTo>
                  <a:pt x="13294066" y="0"/>
                </a:lnTo>
                <a:lnTo>
                  <a:pt x="13294066" y="7784437"/>
                </a:lnTo>
                <a:lnTo>
                  <a:pt x="0" y="7784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48829" y="265068"/>
            <a:ext cx="6835407" cy="137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37"/>
              </a:lnSpc>
            </a:pPr>
            <a:r>
              <a:rPr lang="en-US" sz="8026">
                <a:solidFill>
                  <a:srgbClr val="000000"/>
                </a:solidFill>
                <a:ea typeface="RoxboroughCF"/>
              </a:rPr>
              <a:t>시작 함수 실행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177924"/>
            <a:ext cx="9896776" cy="1135935"/>
          </a:xfrm>
          <a:custGeom>
            <a:avLst/>
            <a:gdLst/>
            <a:ahLst/>
            <a:cxnLst/>
            <a:rect l="l" t="t" r="r" b="b"/>
            <a:pathLst>
              <a:path w="9896776" h="1135935">
                <a:moveTo>
                  <a:pt x="0" y="0"/>
                </a:moveTo>
                <a:lnTo>
                  <a:pt x="9896776" y="0"/>
                </a:lnTo>
                <a:lnTo>
                  <a:pt x="9896776" y="1135935"/>
                </a:lnTo>
                <a:lnTo>
                  <a:pt x="0" y="1135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5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640" y="-4415"/>
            <a:ext cx="744756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클래스부여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함수</a:t>
            </a:r>
            <a:endParaRPr lang="en-US" sz="8026" dirty="0">
              <a:solidFill>
                <a:srgbClr val="000000"/>
              </a:solidFill>
              <a:ea typeface="RoxboroughC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8449" y="2968709"/>
            <a:ext cx="7735446" cy="16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"/>
                <a:ea typeface="윤고딕"/>
              </a:rPr>
              <a:t>클래스 5가지의 수 중에서 한가지를 랜덤하게 골라서 어떤 변수를 클래스의 인스턴스로 만들게 해주는 함수입니다.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96776" cy="10287000"/>
            <a:chOff x="0" y="0"/>
            <a:chExt cx="26065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6558" cy="2709333"/>
            </a:xfrm>
            <a:custGeom>
              <a:avLst/>
              <a:gdLst/>
              <a:ahLst/>
              <a:cxnLst/>
              <a:rect l="l" t="t" r="r" b="b"/>
              <a:pathLst>
                <a:path w="2606558" h="2709333">
                  <a:moveTo>
                    <a:pt x="0" y="0"/>
                  </a:moveTo>
                  <a:lnTo>
                    <a:pt x="2606558" y="0"/>
                  </a:lnTo>
                  <a:lnTo>
                    <a:pt x="26065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06558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07998"/>
            <a:ext cx="5176917" cy="8779002"/>
          </a:xfrm>
          <a:custGeom>
            <a:avLst/>
            <a:gdLst/>
            <a:ahLst/>
            <a:cxnLst/>
            <a:rect l="l" t="t" r="r" b="b"/>
            <a:pathLst>
              <a:path w="5176917" h="8779002">
                <a:moveTo>
                  <a:pt x="0" y="0"/>
                </a:moveTo>
                <a:lnTo>
                  <a:pt x="5176917" y="0"/>
                </a:lnTo>
                <a:lnTo>
                  <a:pt x="5176917" y="8779002"/>
                </a:lnTo>
                <a:lnTo>
                  <a:pt x="0" y="8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54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76917" y="1507998"/>
            <a:ext cx="5223017" cy="8779002"/>
          </a:xfrm>
          <a:custGeom>
            <a:avLst/>
            <a:gdLst/>
            <a:ahLst/>
            <a:cxnLst/>
            <a:rect l="l" t="t" r="r" b="b"/>
            <a:pathLst>
              <a:path w="5223017" h="8779002">
                <a:moveTo>
                  <a:pt x="0" y="0"/>
                </a:moveTo>
                <a:lnTo>
                  <a:pt x="5223017" y="0"/>
                </a:lnTo>
                <a:lnTo>
                  <a:pt x="5223017" y="8779002"/>
                </a:lnTo>
                <a:lnTo>
                  <a:pt x="0" y="8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169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99934" y="1507998"/>
            <a:ext cx="7500586" cy="3082560"/>
          </a:xfrm>
          <a:custGeom>
            <a:avLst/>
            <a:gdLst/>
            <a:ahLst/>
            <a:cxnLst/>
            <a:rect l="l" t="t" r="r" b="b"/>
            <a:pathLst>
              <a:path w="7500586" h="3082560">
                <a:moveTo>
                  <a:pt x="0" y="0"/>
                </a:moveTo>
                <a:lnTo>
                  <a:pt x="7500585" y="0"/>
                </a:lnTo>
                <a:lnTo>
                  <a:pt x="7500585" y="3082560"/>
                </a:lnTo>
                <a:lnTo>
                  <a:pt x="0" y="3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6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8640" y="-4415"/>
            <a:ext cx="691416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37"/>
              </a:lnSpc>
            </a:pP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사용한</a:t>
            </a:r>
            <a:r>
              <a:rPr lang="en-US" sz="8026" dirty="0">
                <a:solidFill>
                  <a:srgbClr val="000000"/>
                </a:solidFill>
                <a:ea typeface="RoxboroughCF Bold"/>
              </a:rPr>
              <a:t> </a:t>
            </a:r>
            <a:r>
              <a:rPr lang="en-US" sz="8026" dirty="0" err="1">
                <a:solidFill>
                  <a:srgbClr val="000000"/>
                </a:solidFill>
                <a:ea typeface="RoxboroughCF Bold"/>
              </a:rPr>
              <a:t>클래스</a:t>
            </a:r>
            <a:endParaRPr lang="en-US" sz="8026" dirty="0">
              <a:solidFill>
                <a:srgbClr val="000000"/>
              </a:solidFill>
              <a:ea typeface="RoxboroughCF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18489" y="4855350"/>
            <a:ext cx="7394169" cy="5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Bold"/>
                <a:ea typeface="윤고딕 Bold"/>
              </a:rPr>
              <a:t>7 : 상속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18489" y="5614112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8 : 본인 생성자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18489" y="6361861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9 : 부모 생성자 초기화 및 상속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18489" y="7109611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10 : .hp라는 속성 부여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18489" y="7857361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18 : 이미지 로드(상대경로)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18489" y="8605110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21~23 : 표면, 히트박스 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18489" y="9352860"/>
            <a:ext cx="7394169" cy="5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333333"/>
                </a:solidFill>
                <a:latin typeface="윤고딕 Semi-Bold"/>
                <a:ea typeface="윤고딕 Semi-Bold"/>
              </a:rPr>
              <a:t>25,28 : 무기 사용 방식(main에서)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사용자 지정</PresentationFormat>
  <Paragraphs>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Calibri</vt:lpstr>
      <vt:lpstr>윤고딕 Medium</vt:lpstr>
      <vt:lpstr>윤고딕</vt:lpstr>
      <vt:lpstr>윤고딕 Semi-Bold</vt:lpstr>
      <vt:lpstr>RoxboroughCF Bold</vt:lpstr>
      <vt:lpstr>Arial</vt:lpstr>
      <vt:lpstr>RoxboroughCF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중간고사</dc:title>
  <cp:lastModifiedBy>user15</cp:lastModifiedBy>
  <cp:revision>2</cp:revision>
  <dcterms:created xsi:type="dcterms:W3CDTF">2006-08-16T00:00:00Z</dcterms:created>
  <dcterms:modified xsi:type="dcterms:W3CDTF">2024-04-25T23:51:53Z</dcterms:modified>
  <dc:identifier>DAGDawSkJf4</dc:identifier>
</cp:coreProperties>
</file>